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382A7-27DF-4118-A164-41A7459EBCAE}" type="datetimeFigureOut">
              <a:rPr lang="ru-RU" smtClean="0"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F982E-E784-4E42-91AE-9768BB1B33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387423"/>
            <a:ext cx="7772400" cy="2016223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400800" cy="35059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332656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3600" dirty="0" smtClean="0"/>
              <a:t>Тамчыгөлнең мавыктыргыч сәяхате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476672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000" dirty="0"/>
              <a:t>Борын-борын заманда, мин һәм син тумаганда яшәгән ди,булган ди  бик озын һәм бик тирән диңгез . Ул диңгезнең чисталыгына карап таң кала, тирә ягындагы бер бер артлы тезелеп үскән агачларына карап соклана торган булганнар. 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9552" y="404664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800" dirty="0"/>
              <a:t>Кайбер көнне бу тирән диңгезнең күпчелек өлеше парга әйләнеп күккә күтәрелә торган булган. Менә бервакыт шундый ук вакыйга күзәтелә. 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491880" y="4509120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400" dirty="0"/>
              <a:t>Су тамчылары парга әйләнеп һавага күтәрелгәннәр. Алар арасында шаян,шук маҗаралар яратучы Тамчыгөл дә була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5536" y="476672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000" dirty="0"/>
              <a:t>Ул күккә күтәрелгәч бик вак су тамчылары һәм боз криссталларына әверелеп, болытлар хасил итә. Тамчыгөлгә бу бик ошый аның бик тә бар табигатьне өске яктан күрәсе,сәяхать итәсе килә. </a:t>
            </a: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07704" y="5589240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dirty="0"/>
              <a:t>. Тамчыгөлгә бу бик ошый аның бик тә бар табигатьне өске яктан күрәсе,сәяхать итәсе килә.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980728"/>
            <a:ext cx="8460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400" dirty="0"/>
              <a:t>Менә шулай рәхәт  кенә сәяхать иткәндә,бу болытлардан яңгыр яуган, бу яңгыр тамчыларына эләгеп Тамчыгөл дә җиргә төшкән. Ә аннан соң ул җир астына сеңеп,чишмәләргә кушылган. 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548680"/>
            <a:ext cx="83164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800" dirty="0"/>
              <a:t>Чишмәләрдән исә ул кабат үзенең “туган ягына” якын таныш җирләргә узенең диңгезенә әйләнеп кайткан. Һәм әле дә ул шулай парга әйләнеп, ил гизеп бар тирә якны күзәтеп йөри ди</a:t>
            </a:r>
            <a:r>
              <a:rPr lang="tt-RU" dirty="0"/>
              <a:t>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185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Амир</dc:creator>
  <cp:lastModifiedBy>Амир</cp:lastModifiedBy>
  <cp:revision>7</cp:revision>
  <dcterms:created xsi:type="dcterms:W3CDTF">2012-01-13T13:27:11Z</dcterms:created>
  <dcterms:modified xsi:type="dcterms:W3CDTF">2012-01-13T14:31:47Z</dcterms:modified>
</cp:coreProperties>
</file>